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56" r:id="rId3"/>
    <p:sldId id="269" r:id="rId4"/>
    <p:sldId id="268" r:id="rId5"/>
    <p:sldId id="264" r:id="rId6"/>
    <p:sldId id="271" r:id="rId7"/>
    <p:sldId id="270" r:id="rId8"/>
    <p:sldId id="267" r:id="rId9"/>
  </p:sldIdLst>
  <p:sldSz cx="12192000" cy="6858000"/>
  <p:notesSz cx="6858000" cy="9144000"/>
  <p:embeddedFontLst>
    <p:embeddedFont>
      <p:font typeface="AU Passata" panose="020B0503030502030804" pitchFamily="34" charset="0"/>
      <p:regular r:id="rId10"/>
      <p:bold r:id="rId11"/>
    </p:embeddedFont>
    <p:embeddedFont>
      <p:font typeface="AU Passata Light" panose="020B0303030902030804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8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5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7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6095" y="3443622"/>
            <a:ext cx="648169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2100" y="1520316"/>
            <a:ext cx="9545793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6095" y="3715432"/>
            <a:ext cx="7163077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917" y="2132856"/>
            <a:ext cx="2013173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254" y="5997600"/>
            <a:ext cx="2350657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2253" y="5997600"/>
            <a:ext cx="768039" cy="589622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24 NOVEMBER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Bachelor Projects Introduction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79" y="5997600"/>
            <a:ext cx="557714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782" y="5997601"/>
            <a:ext cx="71753" cy="557999"/>
          </a:xfrm>
          <a:prstGeom prst="rect">
            <a:avLst/>
          </a:prstGeom>
        </p:spPr>
      </p:pic>
      <p:pic>
        <p:nvPicPr>
          <p:cNvPr id="1757241653" name="SecondaryLog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8659" y="5997600"/>
            <a:ext cx="1658669" cy="558000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21/11/2022</a:t>
            </a:fld>
            <a:r>
              <a:rPr lang="en-GB" dirty="0"/>
              <a:t>28/01/2019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0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0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0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1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9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0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2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1A12C-4F7B-4E02-9489-209D0F4B334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18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emf"/><Relationship Id="rId5" Type="http://schemas.microsoft.com/office/2007/relationships/hdphoto" Target="../media/hdphoto2.wdp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hjschulz@cs.au.dk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CS/IT BSc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Ubiquitous Computing and Interaction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9669FA8-217F-46D9-9017-4BCD43BD032B}"/>
              </a:ext>
            </a:extLst>
          </p:cNvPr>
          <p:cNvGrpSpPr/>
          <p:nvPr/>
        </p:nvGrpSpPr>
        <p:grpSpPr>
          <a:xfrm>
            <a:off x="4091416" y="309364"/>
            <a:ext cx="1565356" cy="1423187"/>
            <a:chOff x="8024947" y="3433370"/>
            <a:chExt cx="1565356" cy="14231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565B01-5BD4-44CB-80AB-CDA2C5FCCDCA}"/>
                </a:ext>
              </a:extLst>
            </p:cNvPr>
            <p:cNvSpPr/>
            <p:nvPr/>
          </p:nvSpPr>
          <p:spPr bwMode="auto">
            <a:xfrm>
              <a:off x="8024947" y="3433370"/>
              <a:ext cx="1565356" cy="1423187"/>
            </a:xfrm>
            <a:prstGeom prst="rect">
              <a:avLst/>
            </a:prstGeom>
            <a:gradFill>
              <a:gsLst>
                <a:gs pos="0">
                  <a:srgbClr val="F2EEE5"/>
                </a:gs>
                <a:gs pos="58000">
                  <a:srgbClr val="FCF6F0"/>
                </a:gs>
                <a:gs pos="100000">
                  <a:srgbClr val="EBE6DE"/>
                </a:gs>
              </a:gsLst>
              <a:lin ang="5400000" scaled="1"/>
            </a:gra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18" name="Picture 2" descr="http://pure.au.dk/ws/files/40650135/KG_AI_Full_color.jpg">
              <a:extLst>
                <a:ext uri="{FF2B5EF4-FFF2-40B4-BE49-F238E27FC236}">
                  <a16:creationId xmlns:a16="http://schemas.microsoft.com/office/drawing/2014/main" id="{EFB7B679-4BFA-4036-A4C2-2A55CE9C51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219361" y="3433370"/>
              <a:ext cx="1370942" cy="1423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http://pure.au.dk/ws/files/41621756/portrait_mgp_ubicomp_gruppe.png">
            <a:extLst>
              <a:ext uri="{FF2B5EF4-FFF2-40B4-BE49-F238E27FC236}">
                <a16:creationId xmlns:a16="http://schemas.microsoft.com/office/drawing/2014/main" id="{8F6696AE-CE41-47D4-B2CF-9D5E186CA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434" b="20014"/>
          <a:stretch/>
        </p:blipFill>
        <p:spPr bwMode="auto">
          <a:xfrm>
            <a:off x="6258859" y="309363"/>
            <a:ext cx="1598392" cy="14231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41C66B-28D5-429B-A628-2393C07DBA70}"/>
              </a:ext>
            </a:extLst>
          </p:cNvPr>
          <p:cNvGrpSpPr/>
          <p:nvPr/>
        </p:nvGrpSpPr>
        <p:grpSpPr>
          <a:xfrm>
            <a:off x="6258859" y="2450294"/>
            <a:ext cx="1565356" cy="1423187"/>
            <a:chOff x="2568432" y="3440060"/>
            <a:chExt cx="1565356" cy="14231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2818C1-71E8-468C-BD2D-70413469F97F}"/>
                </a:ext>
              </a:extLst>
            </p:cNvPr>
            <p:cNvSpPr/>
            <p:nvPr/>
          </p:nvSpPr>
          <p:spPr bwMode="auto">
            <a:xfrm>
              <a:off x="2568432" y="3440060"/>
              <a:ext cx="1565356" cy="1423187"/>
            </a:xfrm>
            <a:prstGeom prst="rect">
              <a:avLst/>
            </a:prstGeom>
            <a:solidFill>
              <a:srgbClr val="4C4C4C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2" name="Picture 2" descr="http://pure.au.dk/ws/files/43856327/IMG_7131_Version_2_1_.jpg">
              <a:extLst>
                <a:ext uri="{FF2B5EF4-FFF2-40B4-BE49-F238E27FC236}">
                  <a16:creationId xmlns:a16="http://schemas.microsoft.com/office/drawing/2014/main" id="{916DB6D9-8815-485E-A07C-DECFD9ECB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8584" y="3452137"/>
              <a:ext cx="1350012" cy="140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 descr="http://pure.au.dk/ws/files/127222107/portrait.png">
            <a:extLst>
              <a:ext uri="{FF2B5EF4-FFF2-40B4-BE49-F238E27FC236}">
                <a16:creationId xmlns:a16="http://schemas.microsoft.com/office/drawing/2014/main" id="{2E5B7E96-E5D7-46A6-85B0-1089F7346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26512" y="4548166"/>
            <a:ext cx="1663086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4010DB-F907-4F00-A1BF-F3B5346990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"/>
          <a:stretch/>
        </p:blipFill>
        <p:spPr>
          <a:xfrm>
            <a:off x="4091416" y="2450294"/>
            <a:ext cx="1565356" cy="14364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14503" y="1671296"/>
            <a:ext cx="172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KAJ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81471" y="1671295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MARIANNE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42551" y="3815837"/>
            <a:ext cx="1663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HANS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87400" y="3845764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NIELS OLOF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53262" y="596037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HANS-JÖRG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221613-5DBE-49FB-8CE0-E66C21D2F5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"/>
          <a:stretch/>
        </p:blipFill>
        <p:spPr>
          <a:xfrm>
            <a:off x="9206780" y="334077"/>
            <a:ext cx="2685115" cy="1885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ow To Start Your Own Career In Virtual Reality | ARPost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0539" y="4548166"/>
            <a:ext cx="2729670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-home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02086" y="2450294"/>
            <a:ext cx="2727568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Ways Wearables Are Changing the Future of Healthcare | Product  Engineering Blog | eInfochips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6996" y="350553"/>
            <a:ext cx="2674313" cy="190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 industrial robot arm safely welds an automobile in an automated factory.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8853" y="2450294"/>
            <a:ext cx="2679048" cy="18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paring Data Visualization Software: Here Are The 7 Best Tools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02086" y="4576998"/>
            <a:ext cx="2689375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 kildebilledet">
            <a:extLst>
              <a:ext uri="{FF2B5EF4-FFF2-40B4-BE49-F238E27FC236}">
                <a16:creationId xmlns:a16="http://schemas.microsoft.com/office/drawing/2014/main" id="{28C6AC4C-6C6F-44CD-874B-371AF5867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21227" y="4548166"/>
            <a:ext cx="1505734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A920FB-5589-4CF2-AF07-A3C2D803968C}"/>
              </a:ext>
            </a:extLst>
          </p:cNvPr>
          <p:cNvSpPr txBox="1"/>
          <p:nvPr/>
        </p:nvSpPr>
        <p:spPr>
          <a:xfrm>
            <a:off x="3957841" y="5960378"/>
            <a:ext cx="172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KEN</a:t>
            </a:r>
          </a:p>
        </p:txBody>
      </p:sp>
    </p:spTree>
    <p:extLst>
      <p:ext uri="{BB962C8B-B14F-4D97-AF65-F5344CB8AC3E}">
        <p14:creationId xmlns:p14="http://schemas.microsoft.com/office/powerpoint/2010/main" val="296652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94" y="119859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[UBI-A] Mixed Reality for Blended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8163"/>
            <a:ext cx="5608460" cy="447687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Blended Spaces through AR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collaboration across different locations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own environment incl. whiteboard and table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But spaces do not align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Meta Quest Pro</a:t>
            </a:r>
          </a:p>
        </p:txBody>
      </p:sp>
      <p:pic>
        <p:nvPicPr>
          <p:cNvPr id="17" name="Picture 2" descr="Se kildebilledet">
            <a:extLst>
              <a:ext uri="{FF2B5EF4-FFF2-40B4-BE49-F238E27FC236}">
                <a16:creationId xmlns:a16="http://schemas.microsoft.com/office/drawing/2014/main" id="{99C14036-C58D-4C0B-B66E-181F4746E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81674" y="5265661"/>
            <a:ext cx="1505734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A48CDF-C74F-07F2-EA35-7BE63897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59" y="1363354"/>
            <a:ext cx="4522092" cy="246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38EE0-0C85-7356-EFBF-479BAFDAA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59" y="3936602"/>
            <a:ext cx="4522091" cy="26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[UBI-L] Comparative Analysis and Visual-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Interactive Merging of Video Subtitles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E785B-7707-0C40-AD88-9F480010E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7" y="2244742"/>
            <a:ext cx="10961406" cy="339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http://pure.au.dk/ws/files/127222107/portrait.png">
            <a:extLst>
              <a:ext uri="{FF2B5EF4-FFF2-40B4-BE49-F238E27FC236}">
                <a16:creationId xmlns:a16="http://schemas.microsoft.com/office/drawing/2014/main" id="{2B69FD01-21E4-4AED-92DE-96CE44B3B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01814" y="5290617"/>
            <a:ext cx="1607413" cy="14231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549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[UBI-N] Seamless Music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017" y="1806476"/>
            <a:ext cx="5050276" cy="39590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Transitions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Room to Room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Phone to Stereo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Playlist A to Playlist B</a:t>
            </a:r>
          </a:p>
          <a:p>
            <a:r>
              <a:rPr lang="en-US" sz="3600" dirty="0">
                <a:solidFill>
                  <a:schemeClr val="bg1"/>
                </a:solidFill>
              </a:rPr>
              <a:t>Sensors for spatial, temporal, and social context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7B235-471D-41E6-957C-0D67803C3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409" y="1900786"/>
            <a:ext cx="4867342" cy="3770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A52878-9259-4BB6-BFE5-DD1BB2AB1CE7}"/>
              </a:ext>
            </a:extLst>
          </p:cNvPr>
          <p:cNvGrpSpPr/>
          <p:nvPr/>
        </p:nvGrpSpPr>
        <p:grpSpPr>
          <a:xfrm>
            <a:off x="10487615" y="5280992"/>
            <a:ext cx="1565356" cy="1423187"/>
            <a:chOff x="2568432" y="3440060"/>
            <a:chExt cx="1565356" cy="14231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F1F4C2-6F62-4808-B550-62A8027A7399}"/>
                </a:ext>
              </a:extLst>
            </p:cNvPr>
            <p:cNvSpPr/>
            <p:nvPr/>
          </p:nvSpPr>
          <p:spPr bwMode="auto">
            <a:xfrm>
              <a:off x="2568432" y="3440060"/>
              <a:ext cx="1565356" cy="1423187"/>
            </a:xfrm>
            <a:prstGeom prst="rect">
              <a:avLst/>
            </a:prstGeom>
            <a:solidFill>
              <a:srgbClr val="4C4C4C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10" name="Picture 2" descr="http://pure.au.dk/ws/files/43856327/IMG_7131_Version_2_1_.jpg">
              <a:extLst>
                <a:ext uri="{FF2B5EF4-FFF2-40B4-BE49-F238E27FC236}">
                  <a16:creationId xmlns:a16="http://schemas.microsoft.com/office/drawing/2014/main" id="{6F499AC7-8EC7-45EE-A885-0AEFFC2192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8584" y="3452137"/>
              <a:ext cx="1350012" cy="140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136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[UBI-F] Visual-Analytic Anomaly Detection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and Correction of EEG Data</a:t>
            </a:r>
          </a:p>
        </p:txBody>
      </p:sp>
      <p:pic>
        <p:nvPicPr>
          <p:cNvPr id="7" name="Picture 2" descr="http://pure.au.dk/ws/files/127222107/portrait.png">
            <a:extLst>
              <a:ext uri="{FF2B5EF4-FFF2-40B4-BE49-F238E27FC236}">
                <a16:creationId xmlns:a16="http://schemas.microsoft.com/office/drawing/2014/main" id="{2B69FD01-21E4-4AED-92DE-96CE44B3B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01814" y="5290617"/>
            <a:ext cx="1607413" cy="14231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4952BA-FC95-9B4F-E4A7-3C32AD768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137" y="2088857"/>
            <a:ext cx="8884878" cy="421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94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[UBI-E] Eye Based Interaction in 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05847"/>
            <a:ext cx="4982551" cy="41801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Combine Freehand Gestures &amp; Eye Tracking to create novel interactions for:</a:t>
            </a:r>
          </a:p>
          <a:p>
            <a:pPr marL="0" indent="0">
              <a:buNone/>
            </a:pPr>
            <a:endParaRPr lang="en-US" sz="4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Remote Manipulation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Drag &amp; Drop in Space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Information Transfer through eye refocus</a:t>
            </a:r>
          </a:p>
          <a:p>
            <a:pPr lvl="1"/>
            <a:endParaRPr lang="en-US" sz="3600" dirty="0">
              <a:solidFill>
                <a:schemeClr val="bg1"/>
              </a:solidFill>
            </a:endParaRPr>
          </a:p>
          <a:p>
            <a:pPr lvl="1"/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9B71D-8938-2312-0D9C-33455611BF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"/>
          <a:stretch/>
        </p:blipFill>
        <p:spPr>
          <a:xfrm>
            <a:off x="10497170" y="5267748"/>
            <a:ext cx="1565356" cy="14364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8AE79F-4EA4-B2E7-9615-425375F6B0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9303" y="1690688"/>
            <a:ext cx="4012340" cy="204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BA2B8-2095-CC60-7E52-26EC21F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5163" y="3563224"/>
            <a:ext cx="2697757" cy="2753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88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UBI BSc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86095" y="3715432"/>
            <a:ext cx="10253405" cy="1746085"/>
          </a:xfrm>
        </p:spPr>
        <p:txBody>
          <a:bodyPr>
            <a:normAutofit/>
          </a:bodyPr>
          <a:lstStyle/>
          <a:p>
            <a:r>
              <a:rPr lang="en-US" sz="3200" dirty="0"/>
              <a:t>If you want to </a:t>
            </a:r>
            <a:r>
              <a:rPr lang="en-US" sz="3200"/>
              <a:t>know more </a:t>
            </a:r>
            <a:r>
              <a:rPr lang="en-US" sz="3200" dirty="0"/>
              <a:t>come to the information meeting right after or drop me an email at </a:t>
            </a:r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hjschulz@cs.au.dk</a:t>
            </a:r>
            <a:r>
              <a:rPr lang="en-US" sz="32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6651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163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AU Passata</vt:lpstr>
      <vt:lpstr>AU Passata Light</vt:lpstr>
      <vt:lpstr>Arial</vt:lpstr>
      <vt:lpstr>Calibri Light</vt:lpstr>
      <vt:lpstr>Calibri</vt:lpstr>
      <vt:lpstr>Office Theme</vt:lpstr>
      <vt:lpstr>CS/IT BSc Projects</vt:lpstr>
      <vt:lpstr>PowerPoint Presentation</vt:lpstr>
      <vt:lpstr>[UBI-A] Mixed Reality for Blended Collaboration</vt:lpstr>
      <vt:lpstr>[UBI-L] Comparative Analysis and Visual-              Interactive Merging of Video Subtitles</vt:lpstr>
      <vt:lpstr>[UBI-N] Seamless Music Streaming</vt:lpstr>
      <vt:lpstr>[UBI-F] Visual-Analytic Anomaly Detection              and Correction of EEG Data</vt:lpstr>
      <vt:lpstr>[UBI-E] Eye Based Interaction in AR</vt:lpstr>
      <vt:lpstr>UBI BSc Projects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Hans-Jörg Schulz</dc:creator>
  <cp:lastModifiedBy>Hans-Jörg Schulz</cp:lastModifiedBy>
  <cp:revision>54</cp:revision>
  <dcterms:created xsi:type="dcterms:W3CDTF">2019-11-07T06:33:23Z</dcterms:created>
  <dcterms:modified xsi:type="dcterms:W3CDTF">2022-11-21T19:32:32Z</dcterms:modified>
</cp:coreProperties>
</file>